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659C-E97E-4B8D-A111-C3B1CAB6673B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EC06E8-B349-4E0C-9D2B-65E1A0B25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659C-E97E-4B8D-A111-C3B1CAB6673B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06E8-B349-4E0C-9D2B-65E1A0B25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659C-E97E-4B8D-A111-C3B1CAB6673B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06E8-B349-4E0C-9D2B-65E1A0B25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B0659C-E97E-4B8D-A111-C3B1CAB6673B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EC06E8-B349-4E0C-9D2B-65E1A0B25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659C-E97E-4B8D-A111-C3B1CAB6673B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06E8-B349-4E0C-9D2B-65E1A0B25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659C-E97E-4B8D-A111-C3B1CAB6673B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06E8-B349-4E0C-9D2B-65E1A0B25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06E8-B349-4E0C-9D2B-65E1A0B25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659C-E97E-4B8D-A111-C3B1CAB6673B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659C-E97E-4B8D-A111-C3B1CAB6673B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06E8-B349-4E0C-9D2B-65E1A0B25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659C-E97E-4B8D-A111-C3B1CAB6673B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06E8-B349-4E0C-9D2B-65E1A0B25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B0659C-E97E-4B8D-A111-C3B1CAB6673B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EC06E8-B349-4E0C-9D2B-65E1A0B25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659C-E97E-4B8D-A111-C3B1CAB6673B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EC06E8-B349-4E0C-9D2B-65E1A0B25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B0659C-E97E-4B8D-A111-C3B1CAB6673B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EC06E8-B349-4E0C-9D2B-65E1A0B25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Mr.Miller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Romeo and Juliet Vocabulary Acts III, IV, V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Orderly display; laid out for all to see.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To decieve or to trick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Beguile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Deeply worried, tense or bewildered; very upset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Distraught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To develop pus, to rot away.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Fester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A container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Receptacle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A druggist; pharmacist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Apothecary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To plan secretly with someone.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Conspire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To create, plan or think up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Devise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To kill, to get rid of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Dispose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To bury, to place in a grave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Exile, banned from a </a:t>
            </a:r>
            <a:r>
              <a:rPr lang="en-US" smtClean="0"/>
              <a:t>certain </a:t>
            </a:r>
            <a:r>
              <a:rPr lang="en-US" smtClean="0"/>
              <a:t>area.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Banishment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Boring, Dull, Repetative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Tedious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Offensive, unclean, morally bad; disqusting.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Unsavory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A </a:t>
            </a:r>
            <a:r>
              <a:rPr lang="en-US" smtClean="0"/>
              <a:t>disaster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Calamity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Praise; compliment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Commend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Skill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Dexterity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To triumph, to win; to succeed.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Prevail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To settle for; to accept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Reconcile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Wicked; very bad.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To reduce, make less; to cause to stop.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Abate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1211</TotalTime>
  <Words>157</Words>
  <Application>Microsoft Office PowerPoint</Application>
  <PresentationFormat>On-screen Show (4:3)</PresentationFormat>
  <Paragraphs>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Romeo and Juliet Vocabulary Acts III, IV, V</vt:lpstr>
      <vt:lpstr>Banishment</vt:lpstr>
      <vt:lpstr>Calamity</vt:lpstr>
      <vt:lpstr>Commend</vt:lpstr>
      <vt:lpstr>Dexterity</vt:lpstr>
      <vt:lpstr>Prevail</vt:lpstr>
      <vt:lpstr>Reconcile</vt:lpstr>
      <vt:lpstr>Vile</vt:lpstr>
      <vt:lpstr>Abate</vt:lpstr>
      <vt:lpstr>Array</vt:lpstr>
      <vt:lpstr>Beguile</vt:lpstr>
      <vt:lpstr>Distraught</vt:lpstr>
      <vt:lpstr>Fester</vt:lpstr>
      <vt:lpstr>Receptacle</vt:lpstr>
      <vt:lpstr>Apothecary</vt:lpstr>
      <vt:lpstr>Conspire</vt:lpstr>
      <vt:lpstr>Devise</vt:lpstr>
      <vt:lpstr>Dispose</vt:lpstr>
      <vt:lpstr>Inter</vt:lpstr>
      <vt:lpstr>Tedious</vt:lpstr>
      <vt:lpstr>Unsavory</vt:lpstr>
    </vt:vector>
  </TitlesOfParts>
  <Company>SUSD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 Vocabulary Acts III, IV, V</dc:title>
  <dc:creator>SUSD</dc:creator>
  <cp:lastModifiedBy>SUSD</cp:lastModifiedBy>
  <cp:revision>6</cp:revision>
  <dcterms:created xsi:type="dcterms:W3CDTF">2010-02-22T20:07:43Z</dcterms:created>
  <dcterms:modified xsi:type="dcterms:W3CDTF">2011-02-01T21:11:36Z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-765658235</vt:i4>
  </property>
  <property fmtid="{D5CDD505-2E9C-101B-9397-08002B2CF9AE}" pid="3" name="_NewReviewCycle">
    <vt:lpwstr/>
  </property>
  <property fmtid="{D5CDD505-2E9C-101B-9397-08002B2CF9AE}" pid="4" name="_EmailSubject">
    <vt:lpwstr>Romeo and Juliet</vt:lpwstr>
  </property>
  <property fmtid="{D5CDD505-2E9C-101B-9397-08002B2CF9AE}" pid="5" name="_AuthorEmail">
    <vt:lpwstr>tcornelius@saffordusd.k12.az.us</vt:lpwstr>
  </property>
  <property fmtid="{D5CDD505-2E9C-101B-9397-08002B2CF9AE}" pid="6" name="_AuthorEmailDisplayName">
    <vt:lpwstr>Thomas Cornelius</vt:lpwstr>
  </property>
</Properties>
</file>