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D5782-FFB7-4F93-AE4B-BA7D6BF170C0}" type="datetimeFigureOut">
              <a:rPr lang="en-US" smtClean="0"/>
              <a:pPr/>
              <a:t>1/9/2011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7E076E-56FD-4F4D-987E-51BED1CEA5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D5782-FFB7-4F93-AE4B-BA7D6BF170C0}" type="datetimeFigureOut">
              <a:rPr lang="en-US" smtClean="0"/>
              <a:pPr/>
              <a:t>1/9/2011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076E-56FD-4F4D-987E-51BED1CEA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D5782-FFB7-4F93-AE4B-BA7D6BF170C0}" type="datetimeFigureOut">
              <a:rPr lang="en-US" smtClean="0"/>
              <a:pPr/>
              <a:t>1/9/2011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076E-56FD-4F4D-987E-51BED1CEA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26D5782-FFB7-4F93-AE4B-BA7D6BF170C0}" type="datetimeFigureOut">
              <a:rPr lang="en-US" smtClean="0"/>
              <a:pPr/>
              <a:t>1/9/2011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C7E076E-56FD-4F4D-987E-51BED1CEA5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D5782-FFB7-4F93-AE4B-BA7D6BF170C0}" type="datetimeFigureOut">
              <a:rPr lang="en-US" smtClean="0"/>
              <a:pPr/>
              <a:t>1/9/2011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076E-56FD-4F4D-987E-51BED1CEA5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D5782-FFB7-4F93-AE4B-BA7D6BF170C0}" type="datetimeFigureOut">
              <a:rPr lang="en-US" smtClean="0"/>
              <a:pPr/>
              <a:t>1/9/2011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076E-56FD-4F4D-987E-51BED1CEA5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076E-56FD-4F4D-987E-51BED1CEA5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D5782-FFB7-4F93-AE4B-BA7D6BF170C0}" type="datetimeFigureOut">
              <a:rPr lang="en-US" smtClean="0"/>
              <a:pPr/>
              <a:t>1/9/2011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D5782-FFB7-4F93-AE4B-BA7D6BF170C0}" type="datetimeFigureOut">
              <a:rPr lang="en-US" smtClean="0"/>
              <a:pPr/>
              <a:t>1/9/2011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076E-56FD-4F4D-987E-51BED1CEA5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D5782-FFB7-4F93-AE4B-BA7D6BF170C0}" type="datetimeFigureOut">
              <a:rPr lang="en-US" smtClean="0"/>
              <a:pPr/>
              <a:t>1/9/2011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076E-56FD-4F4D-987E-51BED1CEA54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26D5782-FFB7-4F93-AE4B-BA7D6BF170C0}" type="datetimeFigureOut">
              <a:rPr lang="en-US" smtClean="0"/>
              <a:pPr/>
              <a:t>1/9/2011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C7E076E-56FD-4F4D-987E-51BED1CEA5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D5782-FFB7-4F93-AE4B-BA7D6BF170C0}" type="datetimeFigureOut">
              <a:rPr lang="en-US" smtClean="0"/>
              <a:pPr/>
              <a:t>1/9/2011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7E076E-56FD-4F4D-987E-51BED1CEA5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26D5782-FFB7-4F93-AE4B-BA7D6BF170C0}" type="datetimeFigureOut">
              <a:rPr lang="en-US" smtClean="0"/>
              <a:pPr/>
              <a:t>1/9/2011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C7E076E-56FD-4F4D-987E-51BED1CEA5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</a:t>
            </a:r>
            <a:r>
              <a:rPr lang="en-US" smtClean="0"/>
              <a:t>. </a:t>
            </a:r>
            <a:r>
              <a:rPr lang="en-US" smtClean="0"/>
              <a:t>Miller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Romeo and Juliet Vocabulary Acts I and II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Extremely brave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Valiant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To increase or to intensify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Virtuous, decent, pure in style or manner.  Virginal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Chaste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Of special beauty or charm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Exquisite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 problem causing resentment; a complaint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Grievance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To state with conviction, to guarantee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Warrant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Cleanse, forgive, absolve; make OK again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Formality, dignity; a sense of class and proper behavior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Solemnity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To bring to mind, to visualize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Conjure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 prayer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Invocation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Enemies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Adversaries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False testimony; a lie in a courtroom or formal setting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Perjury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To obtain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Temperament, personality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Disposition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To miss or to long for (generally a person)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Languish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Wedding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Nuptial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Heavy weight on mind; depression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Oppression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Long, slender sword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Rapier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Going beyond certain limits, having broken a law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Transgression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To enter without permission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Trespass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80</TotalTime>
  <Words>149</Words>
  <Application>Microsoft Office PowerPoint</Application>
  <PresentationFormat>On-screen Show (4:3)</PresentationFormat>
  <Paragraphs>82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Paper</vt:lpstr>
      <vt:lpstr>Romeo and Juliet Vocabulary Acts I and II</vt:lpstr>
      <vt:lpstr>Adversaries</vt:lpstr>
      <vt:lpstr>Disposition</vt:lpstr>
      <vt:lpstr>Languish</vt:lpstr>
      <vt:lpstr>Nuptial</vt:lpstr>
      <vt:lpstr>Oppression</vt:lpstr>
      <vt:lpstr>Rapier</vt:lpstr>
      <vt:lpstr>Transgression</vt:lpstr>
      <vt:lpstr>Trespass</vt:lpstr>
      <vt:lpstr>Valiant</vt:lpstr>
      <vt:lpstr>Augment</vt:lpstr>
      <vt:lpstr>Chaste</vt:lpstr>
      <vt:lpstr>Exquisite</vt:lpstr>
      <vt:lpstr>Grievance</vt:lpstr>
      <vt:lpstr>Warrant</vt:lpstr>
      <vt:lpstr>Purge</vt:lpstr>
      <vt:lpstr>Solemnity</vt:lpstr>
      <vt:lpstr>Conjure</vt:lpstr>
      <vt:lpstr>Invocation</vt:lpstr>
      <vt:lpstr>Perjury</vt:lpstr>
      <vt:lpstr>Procure</vt:lpstr>
    </vt:vector>
  </TitlesOfParts>
  <Company>SUSD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Romeo and Juliet Vocabulary</dc:title>
  <dc:creator>SUSD</dc:creator>
  <cp:lastModifiedBy>SUSD</cp:lastModifiedBy>
  <cp:revision>6</cp:revision>
  <dcterms:created xsi:type="dcterms:W3CDTF">2010-02-22T18:21:11Z</dcterms:created>
  <dcterms:modified xsi:type="dcterms:W3CDTF">2011-01-09T19:16:35Z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1066606989</vt:i4>
  </property>
  <property fmtid="{D5CDD505-2E9C-101B-9397-08002B2CF9AE}" pid="3" name="_NewReviewCycle">
    <vt:lpwstr/>
  </property>
  <property fmtid="{D5CDD505-2E9C-101B-9397-08002B2CF9AE}" pid="4" name="_EmailSubject">
    <vt:lpwstr>Romeo and Juliet</vt:lpwstr>
  </property>
  <property fmtid="{D5CDD505-2E9C-101B-9397-08002B2CF9AE}" pid="5" name="_AuthorEmail">
    <vt:lpwstr>tcornelius@saffordusd.k12.az.us</vt:lpwstr>
  </property>
  <property fmtid="{D5CDD505-2E9C-101B-9397-08002B2CF9AE}" pid="6" name="_AuthorEmailDisplayName">
    <vt:lpwstr>Thomas Cornelius</vt:lpwstr>
  </property>
</Properties>
</file>